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handoutMasterIdLst>
    <p:handoutMasterId r:id="rId35"/>
  </p:handoutMasterIdLst>
  <p:sldIdLst>
    <p:sldId id="331" r:id="rId2"/>
    <p:sldId id="322" r:id="rId3"/>
    <p:sldId id="299" r:id="rId4"/>
    <p:sldId id="300" r:id="rId5"/>
    <p:sldId id="301" r:id="rId6"/>
    <p:sldId id="302" r:id="rId7"/>
    <p:sldId id="303" r:id="rId8"/>
    <p:sldId id="305" r:id="rId9"/>
    <p:sldId id="304" r:id="rId10"/>
    <p:sldId id="307" r:id="rId11"/>
    <p:sldId id="323" r:id="rId12"/>
    <p:sldId id="308" r:id="rId13"/>
    <p:sldId id="324" r:id="rId14"/>
    <p:sldId id="309" r:id="rId15"/>
    <p:sldId id="310" r:id="rId16"/>
    <p:sldId id="311" r:id="rId17"/>
    <p:sldId id="312" r:id="rId18"/>
    <p:sldId id="325" r:id="rId19"/>
    <p:sldId id="313" r:id="rId20"/>
    <p:sldId id="314" r:id="rId21"/>
    <p:sldId id="326" r:id="rId22"/>
    <p:sldId id="328" r:id="rId23"/>
    <p:sldId id="327" r:id="rId24"/>
    <p:sldId id="315" r:id="rId25"/>
    <p:sldId id="316" r:id="rId26"/>
    <p:sldId id="317" r:id="rId27"/>
    <p:sldId id="318" r:id="rId28"/>
    <p:sldId id="319" r:id="rId29"/>
    <p:sldId id="329" r:id="rId30"/>
    <p:sldId id="330" r:id="rId31"/>
    <p:sldId id="320" r:id="rId32"/>
    <p:sldId id="321" r:id="rId33"/>
  </p:sldIdLst>
  <p:sldSz cx="9144000" cy="6858000" type="screen4x3"/>
  <p:notesSz cx="6858000" cy="9083675"/>
  <p:photoAlbum layout="1picTitle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EE4F9"/>
    <a:srgbClr val="C1DCED"/>
    <a:srgbClr val="D6EDF2"/>
    <a:srgbClr val="C5E5ED"/>
    <a:srgbClr val="C8D7EA"/>
    <a:srgbClr val="DCE6F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60" autoAdjust="0"/>
  </p:normalViewPr>
  <p:slideViewPr>
    <p:cSldViewPr>
      <p:cViewPr varScale="1">
        <p:scale>
          <a:sx n="100" d="100"/>
          <a:sy n="100" d="100"/>
        </p:scale>
        <p:origin x="-21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0" d="100"/>
          <a:sy n="80" d="100"/>
        </p:scale>
        <p:origin x="-2022" y="-96"/>
      </p:cViewPr>
      <p:guideLst>
        <p:guide orient="horz" pos="2861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40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28063"/>
            <a:ext cx="2971800" cy="4540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28063"/>
            <a:ext cx="2971800" cy="4540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DB86DE-58BA-4D21-BF72-BAF6D598AD5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40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40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C77D8B-94E1-4604-8C04-AB44B0F141ED}" type="datetime1">
              <a:rPr lang="en-US" smtClean="0"/>
              <a:pPr/>
              <a:t>3/1/2010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57288" y="681038"/>
            <a:ext cx="4543425" cy="34067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14825"/>
            <a:ext cx="5486400" cy="40878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28063"/>
            <a:ext cx="2971800" cy="4540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28063"/>
            <a:ext cx="2971800" cy="4540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6C111B-1F8C-4290-A8AD-479F967FBD7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C7F0F-78DC-40EC-83C5-A9347AD93CE7}" type="datetime1">
              <a:rPr lang="en-US" smtClean="0"/>
              <a:pPr/>
              <a:t>3/1/2010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9360B-F5B3-4118-B3FF-305FA89020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7746C-0E60-4DCE-B6DA-6247241F3C71}" type="datetime1">
              <a:rPr lang="en-US" smtClean="0"/>
              <a:pPr/>
              <a:t>3/1/2010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9360B-F5B3-4118-B3FF-305FA89020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12219-4D13-4A1D-9F5D-1BC21F095375}" type="datetime1">
              <a:rPr lang="en-US" smtClean="0"/>
              <a:pPr/>
              <a:t>3/1/2010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9360B-F5B3-4118-B3FF-305FA89020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57367-8098-48CD-9E3B-B8275A9FBB50}" type="datetime1">
              <a:rPr lang="en-US" smtClean="0"/>
              <a:pPr/>
              <a:t>3/1/2010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9360B-F5B3-4118-B3FF-305FA89020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969B9-8E48-4BED-B18C-C4A8FA4664CE}" type="datetime1">
              <a:rPr lang="en-US" smtClean="0"/>
              <a:pPr/>
              <a:t>3/1/2010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9360B-F5B3-4118-B3FF-305FA89020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743B5-70DE-4696-90B5-CE4822C25662}" type="datetime1">
              <a:rPr lang="en-US" smtClean="0"/>
              <a:pPr/>
              <a:t>3/1/2010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9360B-F5B3-4118-B3FF-305FA89020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53C14-A5D8-466F-A324-62B9F59FB48A}" type="datetime1">
              <a:rPr lang="en-US" smtClean="0"/>
              <a:pPr/>
              <a:t>3/1/2010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9360B-F5B3-4118-B3FF-305FA89020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0C8F8-EC2A-4767-AFA8-E87EAFC6A6AE}" type="datetime1">
              <a:rPr lang="en-US" smtClean="0"/>
              <a:pPr/>
              <a:t>3/1/2010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9360B-F5B3-4118-B3FF-305FA89020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FF874-AB07-4F0B-ABB7-0F1D3B670C07}" type="datetime1">
              <a:rPr lang="en-US" smtClean="0"/>
              <a:pPr/>
              <a:t>3/1/2010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9360B-F5B3-4118-B3FF-305FA89020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1AB3F-D214-4AF7-8722-8FBBA327C636}" type="datetime1">
              <a:rPr lang="en-US" smtClean="0"/>
              <a:pPr/>
              <a:t>3/1/2010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9360B-F5B3-4118-B3FF-305FA89020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F8DDD-02E0-48EC-AB7E-CA8F2C0BA6FF}" type="datetime1">
              <a:rPr lang="en-US" smtClean="0"/>
              <a:pPr/>
              <a:t>3/1/2010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9360B-F5B3-4118-B3FF-305FA89020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EE4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50B90F-1DC5-42A4-82C2-20F5C04D08E7}" type="datetime1">
              <a:rPr lang="en-US" smtClean="0"/>
              <a:pPr/>
              <a:t>3/1/2010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09360B-F5B3-4118-B3FF-305FA890204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underdog cop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62400" y="2729588"/>
            <a:ext cx="4692650" cy="36808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685800"/>
            <a:ext cx="5562600" cy="3657600"/>
          </a:xfrm>
        </p:spPr>
        <p:txBody>
          <a:bodyPr>
            <a:normAutofit fontScale="90000"/>
          </a:bodyPr>
          <a:lstStyle/>
          <a:p>
            <a:r>
              <a:rPr lang="en-US" sz="5300" dirty="0" smtClean="0">
                <a:latin typeface="Berlin Sans FB Demi" pitchFamily="34" charset="0"/>
              </a:rPr>
              <a:t>How to Create a</a:t>
            </a:r>
            <a:br>
              <a:rPr lang="en-US" sz="5300" dirty="0" smtClean="0">
                <a:latin typeface="Berlin Sans FB Demi" pitchFamily="34" charset="0"/>
              </a:rPr>
            </a:br>
            <a:r>
              <a:rPr lang="en-US" sz="5300" dirty="0" smtClean="0">
                <a:latin typeface="Berlin Sans FB Demi" pitchFamily="34" charset="0"/>
              </a:rPr>
              <a:t>Cartoon</a:t>
            </a:r>
            <a:r>
              <a:rPr lang="en-US" sz="5300" dirty="0">
                <a:latin typeface="Berlin Sans FB Demi" pitchFamily="34" charset="0"/>
              </a:rPr>
              <a:t> </a:t>
            </a:r>
            <a:r>
              <a:rPr lang="en-US" sz="5300" dirty="0" smtClean="0">
                <a:latin typeface="Berlin Sans FB Demi" pitchFamily="34" charset="0"/>
              </a:rPr>
              <a:t>Using</a:t>
            </a:r>
            <a:br>
              <a:rPr lang="en-US" sz="5300" dirty="0" smtClean="0">
                <a:latin typeface="Berlin Sans FB Demi" pitchFamily="34" charset="0"/>
              </a:rPr>
            </a:br>
            <a:r>
              <a:rPr lang="en-US" sz="5300" dirty="0" smtClean="0">
                <a:latin typeface="Berlin Sans FB Demi" pitchFamily="34" charset="0"/>
              </a:rPr>
              <a:t>Go!Animate</a:t>
            </a:r>
            <a:br>
              <a:rPr lang="en-US" sz="5300" dirty="0" smtClean="0">
                <a:latin typeface="Berlin Sans FB Demi" pitchFamily="34" charset="0"/>
              </a:rPr>
            </a:br>
            <a:r>
              <a:rPr lang="en-US" dirty="0" smtClean="0">
                <a:latin typeface="Berlin Sans FB Demi" pitchFamily="34" charset="0"/>
              </a:rPr>
              <a:t/>
            </a:r>
            <a:br>
              <a:rPr lang="en-US" dirty="0" smtClean="0">
                <a:latin typeface="Berlin Sans FB Demi" pitchFamily="34" charset="0"/>
              </a:rPr>
            </a:br>
            <a:r>
              <a:rPr lang="en-US" dirty="0" smtClean="0">
                <a:latin typeface="Berlin Sans FB Demi" pitchFamily="34" charset="0"/>
              </a:rPr>
              <a:t>ccunningham@vgsd.org</a:t>
            </a:r>
            <a:endParaRPr lang="en-US" dirty="0">
              <a:latin typeface="Berlin Sans FB Dem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1771650"/>
            <a:ext cx="9039225" cy="447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Choose a character(s) for your scene.</a:t>
            </a:r>
            <a:endParaRPr lang="en-US" dirty="0"/>
          </a:p>
        </p:txBody>
      </p:sp>
      <p:cxnSp>
        <p:nvCxnSpPr>
          <p:cNvPr id="4" name="Straight Arrow Connector 3"/>
          <p:cNvCxnSpPr/>
          <p:nvPr/>
        </p:nvCxnSpPr>
        <p:spPr>
          <a:xfrm rot="16200000" flipV="1">
            <a:off x="38100" y="2857500"/>
            <a:ext cx="2514600" cy="1828800"/>
          </a:xfrm>
          <a:prstGeom prst="straightConnector1">
            <a:avLst/>
          </a:prstGeom>
          <a:ln w="4445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2514600"/>
            <a:ext cx="6115050" cy="406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85800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dirty="0" smtClean="0"/>
              <a:t>Click to add character motion and emotion.</a:t>
            </a:r>
            <a:br>
              <a:rPr lang="en-US" sz="3200" dirty="0" smtClean="0"/>
            </a:br>
            <a:r>
              <a:rPr lang="en-US" sz="3200" dirty="0" smtClean="0"/>
              <a:t>Move the character forward or backward.</a:t>
            </a:r>
            <a:br>
              <a:rPr lang="en-US" sz="3200" dirty="0" smtClean="0"/>
            </a:br>
            <a:r>
              <a:rPr lang="en-US" sz="3200" dirty="0" smtClean="0"/>
              <a:t>Flip the character.</a:t>
            </a:r>
            <a:endParaRPr lang="en-US" sz="3200" dirty="0"/>
          </a:p>
        </p:txBody>
      </p:sp>
      <p:cxnSp>
        <p:nvCxnSpPr>
          <p:cNvPr id="4" name="Straight Arrow Connector 3"/>
          <p:cNvCxnSpPr/>
          <p:nvPr/>
        </p:nvCxnSpPr>
        <p:spPr>
          <a:xfrm rot="5400000">
            <a:off x="6248400" y="1752600"/>
            <a:ext cx="1828800" cy="1828800"/>
          </a:xfrm>
          <a:prstGeom prst="straightConnector1">
            <a:avLst/>
          </a:prstGeom>
          <a:ln w="4445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625" y="1885950"/>
            <a:ext cx="9020175" cy="436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Choose a bubble and enter text.</a:t>
            </a:r>
            <a:endParaRPr lang="en-US" dirty="0"/>
          </a:p>
        </p:txBody>
      </p:sp>
      <p:cxnSp>
        <p:nvCxnSpPr>
          <p:cNvPr id="4" name="Straight Arrow Connector 3"/>
          <p:cNvCxnSpPr/>
          <p:nvPr/>
        </p:nvCxnSpPr>
        <p:spPr>
          <a:xfrm rot="16200000" flipV="1">
            <a:off x="-190500" y="3619500"/>
            <a:ext cx="2514600" cy="609600"/>
          </a:xfrm>
          <a:prstGeom prst="straightConnector1">
            <a:avLst/>
          </a:prstGeom>
          <a:ln w="4445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913" y="2190750"/>
            <a:ext cx="9020175" cy="436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dirty="0" smtClean="0"/>
              <a:t>Edit the text bubble.</a:t>
            </a:r>
            <a:br>
              <a:rPr lang="en-US" sz="3200" dirty="0" smtClean="0"/>
            </a:br>
            <a:r>
              <a:rPr lang="en-US" sz="3200" dirty="0" smtClean="0"/>
              <a:t>Change the font, color,</a:t>
            </a:r>
            <a:br>
              <a:rPr lang="en-US" sz="3200" dirty="0" smtClean="0"/>
            </a:br>
            <a:r>
              <a:rPr lang="en-US" sz="3200" dirty="0" smtClean="0"/>
              <a:t>and alignment.</a:t>
            </a:r>
            <a:br>
              <a:rPr lang="en-US" sz="3200" dirty="0" smtClean="0"/>
            </a:br>
            <a:r>
              <a:rPr lang="en-US" sz="3200" dirty="0" smtClean="0"/>
              <a:t>Move the handles.</a:t>
            </a:r>
            <a:endParaRPr lang="en-US" sz="3200" dirty="0"/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1371600" y="4648200"/>
            <a:ext cx="2667000" cy="914400"/>
          </a:xfrm>
          <a:prstGeom prst="straightConnector1">
            <a:avLst/>
          </a:prstGeom>
          <a:ln w="4445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913" y="1885950"/>
            <a:ext cx="9020175" cy="443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 objects if you choose.</a:t>
            </a:r>
            <a:endParaRPr lang="en-US" dirty="0"/>
          </a:p>
        </p:txBody>
      </p:sp>
      <p:cxnSp>
        <p:nvCxnSpPr>
          <p:cNvPr id="4" name="Straight Arrow Connector 3"/>
          <p:cNvCxnSpPr/>
          <p:nvPr/>
        </p:nvCxnSpPr>
        <p:spPr>
          <a:xfrm rot="16200000" flipV="1">
            <a:off x="1104900" y="3162300"/>
            <a:ext cx="2514600" cy="1371600"/>
          </a:xfrm>
          <a:prstGeom prst="straightConnector1">
            <a:avLst/>
          </a:prstGeom>
          <a:ln w="4445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388" y="1952625"/>
            <a:ext cx="9039225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 music.</a:t>
            </a:r>
            <a:endParaRPr lang="en-US" dirty="0"/>
          </a:p>
        </p:txBody>
      </p:sp>
      <p:cxnSp>
        <p:nvCxnSpPr>
          <p:cNvPr id="4" name="Straight Arrow Connector 3"/>
          <p:cNvCxnSpPr/>
          <p:nvPr/>
        </p:nvCxnSpPr>
        <p:spPr>
          <a:xfrm rot="16200000" flipV="1">
            <a:off x="1562100" y="3314700"/>
            <a:ext cx="2057400" cy="914400"/>
          </a:xfrm>
          <a:prstGeom prst="straightConnector1">
            <a:avLst/>
          </a:prstGeom>
          <a:ln w="4445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" y="1733550"/>
            <a:ext cx="9067800" cy="443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 special effects.</a:t>
            </a:r>
            <a:endParaRPr lang="en-US" dirty="0"/>
          </a:p>
        </p:txBody>
      </p:sp>
      <p:cxnSp>
        <p:nvCxnSpPr>
          <p:cNvPr id="4" name="Straight Arrow Connector 3"/>
          <p:cNvCxnSpPr/>
          <p:nvPr/>
        </p:nvCxnSpPr>
        <p:spPr>
          <a:xfrm rot="16200000" flipV="1">
            <a:off x="1638300" y="3543300"/>
            <a:ext cx="2667000" cy="609600"/>
          </a:xfrm>
          <a:prstGeom prst="straightConnector1">
            <a:avLst/>
          </a:prstGeom>
          <a:ln w="4445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338" y="2095500"/>
            <a:ext cx="9077325" cy="407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Edit the timing of the special effect.  Remove special effects.</a:t>
            </a:r>
            <a:endParaRPr lang="en-US" dirty="0"/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5486400" y="1371600"/>
            <a:ext cx="3048000" cy="1295400"/>
          </a:xfrm>
          <a:prstGeom prst="straightConnector1">
            <a:avLst/>
          </a:prstGeom>
          <a:ln w="4445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338" y="2095500"/>
            <a:ext cx="9077325" cy="407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Edit the timing of the text.  </a:t>
            </a:r>
            <a:endParaRPr lang="en-US" dirty="0"/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5486400" y="1371600"/>
            <a:ext cx="3124200" cy="990600"/>
          </a:xfrm>
          <a:prstGeom prst="straightConnector1">
            <a:avLst/>
          </a:prstGeom>
          <a:ln w="4445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8" y="1676400"/>
            <a:ext cx="9001125" cy="443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 (or remove) scenes.</a:t>
            </a:r>
            <a:endParaRPr lang="en-US" dirty="0"/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5105400" y="4572000"/>
            <a:ext cx="2971800" cy="1143000"/>
          </a:xfrm>
          <a:prstGeom prst="straightConnector1">
            <a:avLst/>
          </a:prstGeom>
          <a:ln w="4445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underdog cop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62400" y="2729588"/>
            <a:ext cx="4692650" cy="3680888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533400" y="228601"/>
            <a:ext cx="7772400" cy="1066800"/>
          </a:xfrm>
        </p:spPr>
        <p:txBody>
          <a:bodyPr/>
          <a:lstStyle/>
          <a:p>
            <a:r>
              <a:rPr lang="en-US" dirty="0" smtClean="0"/>
              <a:t>Help for Students: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219200" y="1524000"/>
            <a:ext cx="2667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600" dirty="0" smtClean="0">
                <a:latin typeface="Berlin Sans FB Demi" pitchFamily="34" charset="0"/>
              </a:rPr>
              <a:t>Storyboard</a:t>
            </a:r>
          </a:p>
          <a:p>
            <a:pPr>
              <a:buFont typeface="Arial" pitchFamily="34" charset="0"/>
              <a:buChar char="•"/>
            </a:pPr>
            <a:r>
              <a:rPr lang="en-US" sz="3600" dirty="0" smtClean="0">
                <a:latin typeface="Berlin Sans FB Demi" pitchFamily="34" charset="0"/>
              </a:rPr>
              <a:t>Checklist</a:t>
            </a:r>
          </a:p>
          <a:p>
            <a:pPr>
              <a:buFont typeface="Arial" pitchFamily="34" charset="0"/>
              <a:buChar char="•"/>
            </a:pPr>
            <a:r>
              <a:rPr lang="en-US" sz="3600" dirty="0" smtClean="0">
                <a:latin typeface="Berlin Sans FB Demi" pitchFamily="34" charset="0"/>
              </a:rPr>
              <a:t>Rubric</a:t>
            </a:r>
            <a:endParaRPr lang="en-US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228600" y="3733800"/>
            <a:ext cx="6248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kcworkshops.wikispaces.com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8" y="1752600"/>
            <a:ext cx="9001125" cy="443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Copy and paste graphics.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 rot="5400000">
            <a:off x="3543300" y="1028700"/>
            <a:ext cx="1295400" cy="152400"/>
          </a:xfrm>
          <a:prstGeom prst="straightConnector1">
            <a:avLst/>
          </a:prstGeom>
          <a:ln w="4445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3" y="1781175"/>
            <a:ext cx="90582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To import a graphic choose</a:t>
            </a:r>
            <a:br>
              <a:rPr lang="en-US" dirty="0" smtClean="0"/>
            </a:br>
            <a:r>
              <a:rPr lang="en-US" dirty="0" smtClean="0"/>
              <a:t>Your Stuff.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 rot="5400000">
            <a:off x="38100" y="1181100"/>
            <a:ext cx="1295400" cy="152400"/>
          </a:xfrm>
          <a:prstGeom prst="straightConnector1">
            <a:avLst/>
          </a:prstGeom>
          <a:ln w="4445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rot="16200000" flipH="1">
            <a:off x="723900" y="647700"/>
            <a:ext cx="1676400" cy="1600200"/>
          </a:xfrm>
          <a:prstGeom prst="straightConnector1">
            <a:avLst/>
          </a:prstGeom>
          <a:ln w="4445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591979"/>
            <a:ext cx="6858000" cy="48850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Browse for the file.  Select a type and upload.</a:t>
            </a:r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533400" y="1219200"/>
            <a:ext cx="3657600" cy="2971800"/>
          </a:xfrm>
          <a:prstGeom prst="straightConnector1">
            <a:avLst/>
          </a:prstGeom>
          <a:ln w="4445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371600"/>
            <a:ext cx="7924800" cy="5246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Fix the position, crop, and add to Your Stuff.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228600" y="3124200"/>
            <a:ext cx="1295400" cy="762000"/>
          </a:xfrm>
          <a:prstGeom prst="straightConnector1">
            <a:avLst/>
          </a:prstGeom>
          <a:ln w="4445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228600" y="3886200"/>
            <a:ext cx="1600200" cy="990600"/>
          </a:xfrm>
          <a:prstGeom prst="straightConnector1">
            <a:avLst/>
          </a:prstGeom>
          <a:ln w="4445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228600" y="3886200"/>
            <a:ext cx="1371600" cy="76200"/>
          </a:xfrm>
          <a:prstGeom prst="straightConnector1">
            <a:avLst/>
          </a:prstGeom>
          <a:ln w="4445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8" y="1733550"/>
            <a:ext cx="9001125" cy="443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You can undo and redo with the Undo and Redo buttons.</a:t>
            </a:r>
            <a:endParaRPr lang="en-US" dirty="0"/>
          </a:p>
        </p:txBody>
      </p:sp>
      <p:cxnSp>
        <p:nvCxnSpPr>
          <p:cNvPr id="4" name="Straight Arrow Connector 3"/>
          <p:cNvCxnSpPr/>
          <p:nvPr/>
        </p:nvCxnSpPr>
        <p:spPr>
          <a:xfrm rot="5400000">
            <a:off x="4648200" y="838200"/>
            <a:ext cx="1447800" cy="381000"/>
          </a:xfrm>
          <a:prstGeom prst="straightConnector1">
            <a:avLst/>
          </a:prstGeom>
          <a:ln w="4445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8" y="1733550"/>
            <a:ext cx="9001125" cy="443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Preview your cartoon.</a:t>
            </a:r>
            <a:endParaRPr lang="en-US" dirty="0"/>
          </a:p>
        </p:txBody>
      </p:sp>
      <p:cxnSp>
        <p:nvCxnSpPr>
          <p:cNvPr id="4" name="Straight Arrow Connector 3"/>
          <p:cNvCxnSpPr/>
          <p:nvPr/>
        </p:nvCxnSpPr>
        <p:spPr>
          <a:xfrm rot="16200000" flipH="1">
            <a:off x="7391400" y="1295400"/>
            <a:ext cx="685800" cy="76200"/>
          </a:xfrm>
          <a:prstGeom prst="straightConnector1">
            <a:avLst/>
          </a:prstGeom>
          <a:ln w="4445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8" y="1733550"/>
            <a:ext cx="9001125" cy="443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Save your cartoon.  Be sure to save it as a private cartoon.</a:t>
            </a:r>
            <a:endParaRPr lang="en-US" dirty="0"/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7239000" y="914400"/>
            <a:ext cx="1219200" cy="762000"/>
          </a:xfrm>
          <a:prstGeom prst="straightConnector1">
            <a:avLst/>
          </a:prstGeom>
          <a:ln w="4445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752600"/>
            <a:ext cx="5953125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Click on the Back to Edit button when returning</a:t>
            </a:r>
            <a:br>
              <a:rPr lang="en-US" dirty="0" smtClean="0"/>
            </a:br>
            <a:r>
              <a:rPr lang="en-US" dirty="0" smtClean="0"/>
              <a:t>to work on your cartoon.</a:t>
            </a:r>
            <a:endParaRPr lang="en-US" dirty="0"/>
          </a:p>
        </p:txBody>
      </p:sp>
      <p:cxnSp>
        <p:nvCxnSpPr>
          <p:cNvPr id="4" name="Straight Arrow Connector 3"/>
          <p:cNvCxnSpPr/>
          <p:nvPr/>
        </p:nvCxnSpPr>
        <p:spPr>
          <a:xfrm rot="16200000" flipH="1">
            <a:off x="152400" y="3886200"/>
            <a:ext cx="2895600" cy="1371600"/>
          </a:xfrm>
          <a:prstGeom prst="straightConnector1">
            <a:avLst/>
          </a:prstGeom>
          <a:ln w="4445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1828800"/>
            <a:ext cx="5314950" cy="455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You can delete a cartoon.  Go to My Page.  Hover your mouse over the cartoon.</a:t>
            </a:r>
            <a:endParaRPr lang="en-US" dirty="0"/>
          </a:p>
        </p:txBody>
      </p:sp>
      <p:cxnSp>
        <p:nvCxnSpPr>
          <p:cNvPr id="4" name="Straight Arrow Connector 3"/>
          <p:cNvCxnSpPr/>
          <p:nvPr/>
        </p:nvCxnSpPr>
        <p:spPr>
          <a:xfrm rot="16200000" flipV="1">
            <a:off x="6553200" y="2286000"/>
            <a:ext cx="2133600" cy="1981200"/>
          </a:xfrm>
          <a:prstGeom prst="straightConnector1">
            <a:avLst/>
          </a:prstGeom>
          <a:ln w="4445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1828800"/>
            <a:ext cx="5314950" cy="455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To do more editing click on the Edit button.</a:t>
            </a:r>
            <a:endParaRPr lang="en-US" dirty="0"/>
          </a:p>
        </p:txBody>
      </p:sp>
      <p:cxnSp>
        <p:nvCxnSpPr>
          <p:cNvPr id="4" name="Straight Arrow Connector 3"/>
          <p:cNvCxnSpPr/>
          <p:nvPr/>
        </p:nvCxnSpPr>
        <p:spPr>
          <a:xfrm rot="16200000" flipV="1">
            <a:off x="5486400" y="2057400"/>
            <a:ext cx="2133600" cy="1981200"/>
          </a:xfrm>
          <a:prstGeom prst="straightConnector1">
            <a:avLst/>
          </a:prstGeom>
          <a:ln w="4445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You’ll find Go!Animate at</a:t>
            </a:r>
            <a:br>
              <a:rPr lang="en-US" dirty="0" smtClean="0"/>
            </a:br>
            <a:r>
              <a:rPr lang="en-US" dirty="0" smtClean="0"/>
              <a:t>goanimate.com.</a:t>
            </a:r>
            <a:endParaRPr lang="en-US" dirty="0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600200"/>
            <a:ext cx="64008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5200" y="609600"/>
            <a:ext cx="5210175" cy="568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2971800" cy="5105400"/>
          </a:xfrm>
        </p:spPr>
        <p:txBody>
          <a:bodyPr>
            <a:normAutofit/>
          </a:bodyPr>
          <a:lstStyle/>
          <a:p>
            <a:r>
              <a:rPr lang="en-US" dirty="0" smtClean="0"/>
              <a:t>You can also do find Edit in the Options Menu.</a:t>
            </a:r>
            <a:endParaRPr lang="en-US" dirty="0"/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2895600" y="3657600"/>
            <a:ext cx="4191000" cy="1447800"/>
          </a:xfrm>
          <a:prstGeom prst="straightConnector1">
            <a:avLst/>
          </a:prstGeom>
          <a:ln w="4445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4114800"/>
          </a:xfrm>
        </p:spPr>
        <p:txBody>
          <a:bodyPr>
            <a:normAutofit/>
          </a:bodyPr>
          <a:lstStyle/>
          <a:p>
            <a:r>
              <a:rPr lang="en-US" dirty="0" smtClean="0"/>
              <a:t>You can e-mail your cartoon if you saved it as public.</a:t>
            </a:r>
            <a:br>
              <a:rPr lang="en-US" dirty="0" smtClean="0"/>
            </a:br>
            <a:r>
              <a:rPr lang="en-US" dirty="0" smtClean="0"/>
              <a:t>You can embed your cartoon.</a:t>
            </a:r>
            <a:br>
              <a:rPr lang="en-US" dirty="0" smtClean="0"/>
            </a:br>
            <a:r>
              <a:rPr lang="en-US" dirty="0" smtClean="0"/>
              <a:t>You can download the cartoon for $.99.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2438400"/>
          </a:xfrm>
        </p:spPr>
        <p:txBody>
          <a:bodyPr>
            <a:normAutofit/>
          </a:bodyPr>
          <a:lstStyle/>
          <a:p>
            <a:r>
              <a:rPr lang="en-US" dirty="0" smtClean="0"/>
              <a:t>When saving your</a:t>
            </a:r>
            <a:br>
              <a:rPr lang="en-US" dirty="0" smtClean="0"/>
            </a:br>
            <a:r>
              <a:rPr lang="en-US" dirty="0" smtClean="0"/>
              <a:t>cartoon students are required</a:t>
            </a:r>
            <a:br>
              <a:rPr lang="en-US" dirty="0" smtClean="0"/>
            </a:br>
            <a:r>
              <a:rPr lang="en-US" dirty="0" smtClean="0"/>
              <a:t>to keep it private.</a:t>
            </a:r>
            <a:endParaRPr lang="en-US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09600" y="3429000"/>
            <a:ext cx="8229600" cy="2438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Inappropriate material will be removed but </a:t>
            </a:r>
            <a:r>
              <a:rPr lang="en-US" sz="4400" dirty="0" smtClean="0">
                <a:latin typeface="+mj-lt"/>
                <a:ea typeface="+mj-ea"/>
                <a:cs typeface="+mj-cs"/>
              </a:rPr>
              <a:t>there may be a delay between posting and removal.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8600" y="228600"/>
            <a:ext cx="4810125" cy="463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429000" cy="3078162"/>
          </a:xfrm>
        </p:spPr>
        <p:txBody>
          <a:bodyPr>
            <a:normAutofit/>
          </a:bodyPr>
          <a:lstStyle/>
          <a:p>
            <a:r>
              <a:rPr lang="en-US" dirty="0" smtClean="0"/>
              <a:t>Sign Up or Login.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 rot="10800000" flipV="1">
            <a:off x="6172200" y="2667000"/>
            <a:ext cx="1905000" cy="1752600"/>
          </a:xfrm>
          <a:prstGeom prst="straightConnector1">
            <a:avLst/>
          </a:prstGeom>
          <a:ln w="4445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3800475"/>
            <a:ext cx="4886325" cy="275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524000"/>
            <a:ext cx="7343775" cy="4773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on Create.</a:t>
            </a:r>
            <a:endParaRPr lang="en-US" dirty="0"/>
          </a:p>
        </p:txBody>
      </p:sp>
      <p:cxnSp>
        <p:nvCxnSpPr>
          <p:cNvPr id="4" name="Straight Arrow Connector 3"/>
          <p:cNvCxnSpPr/>
          <p:nvPr/>
        </p:nvCxnSpPr>
        <p:spPr>
          <a:xfrm rot="10800000">
            <a:off x="6019800" y="1828800"/>
            <a:ext cx="2286000" cy="1752600"/>
          </a:xfrm>
          <a:prstGeom prst="straightConnector1">
            <a:avLst/>
          </a:prstGeom>
          <a:ln w="4445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426720"/>
            <a:ext cx="3581400" cy="5821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4400" y="1447800"/>
            <a:ext cx="3962400" cy="4144962"/>
          </a:xfrm>
        </p:spPr>
        <p:txBody>
          <a:bodyPr>
            <a:normAutofit/>
          </a:bodyPr>
          <a:lstStyle/>
          <a:p>
            <a:r>
              <a:rPr lang="en-US" dirty="0" smtClean="0"/>
              <a:t>Choose Animation Studio for your first use of Go!Animate.</a:t>
            </a:r>
            <a:endParaRPr lang="en-US" dirty="0"/>
          </a:p>
        </p:txBody>
      </p:sp>
      <p:cxnSp>
        <p:nvCxnSpPr>
          <p:cNvPr id="4" name="Straight Arrow Connector 3"/>
          <p:cNvCxnSpPr/>
          <p:nvPr/>
        </p:nvCxnSpPr>
        <p:spPr>
          <a:xfrm rot="10800000">
            <a:off x="2057400" y="3200400"/>
            <a:ext cx="2514600" cy="2133600"/>
          </a:xfrm>
          <a:prstGeom prst="straightConnector1">
            <a:avLst/>
          </a:prstGeom>
          <a:ln w="4445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447800"/>
            <a:ext cx="5915025" cy="483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Choose your cast.</a:t>
            </a:r>
            <a:endParaRPr lang="en-US" dirty="0"/>
          </a:p>
        </p:txBody>
      </p:sp>
      <p:cxnSp>
        <p:nvCxnSpPr>
          <p:cNvPr id="4" name="Straight Arrow Connector 3"/>
          <p:cNvCxnSpPr/>
          <p:nvPr/>
        </p:nvCxnSpPr>
        <p:spPr>
          <a:xfrm rot="10800000" flipV="1">
            <a:off x="3962400" y="3657600"/>
            <a:ext cx="3886200" cy="1905000"/>
          </a:xfrm>
          <a:prstGeom prst="straightConnector1">
            <a:avLst/>
          </a:prstGeom>
          <a:ln w="4445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813" y="1657350"/>
            <a:ext cx="9096375" cy="459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Choose a theme for your cartoon.</a:t>
            </a:r>
            <a:endParaRPr lang="en-US" dirty="0"/>
          </a:p>
        </p:txBody>
      </p:sp>
      <p:cxnSp>
        <p:nvCxnSpPr>
          <p:cNvPr id="4" name="Straight Arrow Connector 3"/>
          <p:cNvCxnSpPr/>
          <p:nvPr/>
        </p:nvCxnSpPr>
        <p:spPr>
          <a:xfrm rot="16200000" flipV="1">
            <a:off x="723900" y="3009900"/>
            <a:ext cx="2971800" cy="914400"/>
          </a:xfrm>
          <a:prstGeom prst="straightConnector1">
            <a:avLst/>
          </a:prstGeom>
          <a:ln w="4445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250" y="2066925"/>
            <a:ext cx="9048750" cy="402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Choose a background and choose</a:t>
            </a:r>
            <a:endParaRPr lang="en-US" dirty="0"/>
          </a:p>
        </p:txBody>
      </p:sp>
      <p:cxnSp>
        <p:nvCxnSpPr>
          <p:cNvPr id="4" name="Straight Arrow Connector 3"/>
          <p:cNvCxnSpPr/>
          <p:nvPr/>
        </p:nvCxnSpPr>
        <p:spPr>
          <a:xfrm rot="10800000" flipV="1">
            <a:off x="1371600" y="1447800"/>
            <a:ext cx="2362200" cy="838200"/>
          </a:xfrm>
          <a:prstGeom prst="straightConnector1">
            <a:avLst/>
          </a:prstGeom>
          <a:ln w="4445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Berlin Sans FB Demi"/>
        <a:ea typeface=""/>
        <a:cs typeface=""/>
      </a:majorFont>
      <a:minorFont>
        <a:latin typeface="Berlin Sans FB Dem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</TotalTime>
  <Words>260</Words>
  <Application>Microsoft Office PowerPoint</Application>
  <PresentationFormat>On-screen Show (4:3)</PresentationFormat>
  <Paragraphs>37</Paragraphs>
  <Slides>32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Office Theme</vt:lpstr>
      <vt:lpstr>How to Create a Cartoon Using Go!Animate  ccunningham@vgsd.org</vt:lpstr>
      <vt:lpstr>Help for Students:</vt:lpstr>
      <vt:lpstr>You’ll find Go!Animate at goanimate.com.</vt:lpstr>
      <vt:lpstr>Sign Up or Login.</vt:lpstr>
      <vt:lpstr>Click on Create.</vt:lpstr>
      <vt:lpstr>Choose Animation Studio for your first use of Go!Animate.</vt:lpstr>
      <vt:lpstr>Choose your cast.</vt:lpstr>
      <vt:lpstr>Choose a theme for your cartoon.</vt:lpstr>
      <vt:lpstr>Choose a background and choose</vt:lpstr>
      <vt:lpstr>Choose a character(s) for your scene.</vt:lpstr>
      <vt:lpstr>Click to add character motion and emotion. Move the character forward or backward. Flip the character.</vt:lpstr>
      <vt:lpstr>Choose a bubble and enter text.</vt:lpstr>
      <vt:lpstr>Edit the text bubble. Change the font, color, and alignment. Move the handles.</vt:lpstr>
      <vt:lpstr>Add objects if you choose.</vt:lpstr>
      <vt:lpstr>Add music.</vt:lpstr>
      <vt:lpstr>Add special effects.</vt:lpstr>
      <vt:lpstr>Edit the timing of the special effect.  Remove special effects.</vt:lpstr>
      <vt:lpstr>Edit the timing of the text.  </vt:lpstr>
      <vt:lpstr>Add (or remove) scenes.</vt:lpstr>
      <vt:lpstr>Copy and paste graphics.</vt:lpstr>
      <vt:lpstr>To import a graphic choose Your Stuff.</vt:lpstr>
      <vt:lpstr>Browse for the file.  Select a type and upload.</vt:lpstr>
      <vt:lpstr>Fix the position, crop, and add to Your Stuff.</vt:lpstr>
      <vt:lpstr>You can undo and redo with the Undo and Redo buttons.</vt:lpstr>
      <vt:lpstr>Preview your cartoon.</vt:lpstr>
      <vt:lpstr>Save your cartoon.  Be sure to save it as a private cartoon.</vt:lpstr>
      <vt:lpstr>Click on the Back to Edit button when returning to work on your cartoon.</vt:lpstr>
      <vt:lpstr>You can delete a cartoon.  Go to My Page.  Hover your mouse over the cartoon.</vt:lpstr>
      <vt:lpstr>To do more editing click on the Edit button.</vt:lpstr>
      <vt:lpstr>You can also do find Edit in the Options Menu.</vt:lpstr>
      <vt:lpstr>You can e-mail your cartoon if you saved it as public. You can embed your cartoon. You can download the cartoon for $.99.</vt:lpstr>
      <vt:lpstr>When saving your cartoon students are required to keep it private.</vt:lpstr>
    </vt:vector>
  </TitlesOfParts>
  <Company>VGSD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 Album</dc:title>
  <dc:creator>ccunningham</dc:creator>
  <cp:lastModifiedBy>ccunningham</cp:lastModifiedBy>
  <cp:revision>29</cp:revision>
  <dcterms:created xsi:type="dcterms:W3CDTF">2008-11-19T15:11:54Z</dcterms:created>
  <dcterms:modified xsi:type="dcterms:W3CDTF">2010-03-01T10:31:49Z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howTimer">
    <vt:bool>true</vt:bool>
  </property>
  <property fmtid="{D5CDD505-2E9C-101B-9397-08002B2CF9AE}" pid="3" name="ShowPercent">
    <vt:bool>true</vt:bool>
  </property>
  <property fmtid="{D5CDD505-2E9C-101B-9397-08002B2CF9AE}" pid="4" name="KeepGraph">
    <vt:bool>false</vt:bool>
  </property>
  <property fmtid="{D5CDD505-2E9C-101B-9397-08002B2CF9AE}" pid="5" name="AutoReflect">
    <vt:bool>false</vt:bool>
  </property>
</Properties>
</file>